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7" d="100"/>
          <a:sy n="67" d="100"/>
        </p:scale>
        <p:origin x="1233" y="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771760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520623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83023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854252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a:rPr>
              <a:t>The link to the notebook is </a:t>
            </a:r>
            <a:r>
              <a:rPr lang="en-US" sz="1200" dirty="0">
                <a:solidFill>
                  <a:srgbClr val="1C7DDB"/>
                </a:solidFill>
                <a:latin typeface="Abadi"/>
              </a:rPr>
              <a:t>https://github.com/chuksoo/IBM-Data-Science-Capstone-SpaceX/blob/main/EDA%20with%20SQL.ipynb</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64063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13380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Amarho98/IBM-Data-Science-Capstone-SpaceX/blob/main/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Amarho98/IBM-Data-Science-Capstone-SpaceX/blob/main/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Amarho98/IBM-Data-Science-Capstone-SpaceX/blob/main/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Amarho98/IBM-Data-Science-Capstone-SpaceX/blob/main/Data%20Collection%20.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Amarho98/IBM-Data-Science-Capstone-SpaceX/blob/main/Data%20Collection%20.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Atu Amarachi</a:t>
            </a:r>
          </a:p>
          <a:p>
            <a:r>
              <a:rPr lang="en-US" dirty="0">
                <a:solidFill>
                  <a:schemeClr val="bg2"/>
                </a:solidFill>
                <a:latin typeface="Abadi" panose="020B0604020104020204" pitchFamily="34" charset="0"/>
                <a:ea typeface="SF Pro" pitchFamily="2" charset="0"/>
                <a:cs typeface="SF Pro" pitchFamily="2" charset="0"/>
              </a:rPr>
              <a:t>18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GB" sz="2200" dirty="0">
                <a:latin typeface="Abadi" panose="020B0604020104020204" pitchFamily="34" charset="0"/>
                <a:hlinkClick r:id="rId4"/>
              </a:rPr>
              <a:t>IBM-Data-Science-Capstone-SpaceX/Data </a:t>
            </a:r>
            <a:r>
              <a:rPr lang="en-GB" sz="2200" dirty="0" err="1">
                <a:latin typeface="Abadi" panose="020B0604020104020204" pitchFamily="34" charset="0"/>
                <a:hlinkClick r:id="rId4"/>
              </a:rPr>
              <a:t>Wrangling.ipynb</a:t>
            </a:r>
            <a:r>
              <a:rPr lang="en-GB" sz="2200" dirty="0">
                <a:latin typeface="Abadi" panose="020B0604020104020204" pitchFamily="34" charset="0"/>
                <a:hlinkClick r:id="rId4"/>
              </a:rPr>
              <a:t> at main · Amarho98/IBM-Data-Science-Capstone-SpaceX (github.com)</a:t>
            </a:r>
            <a:r>
              <a:rPr lang="en-US" sz="2200" dirty="0">
                <a:solidFill>
                  <a:srgbClr val="1C7DDB"/>
                </a:solidFill>
                <a:latin typeface="Abadi" panose="020B0604020104020204" pitchFamily="34" charset="0"/>
              </a:rPr>
              <a:t>.</a:t>
            </a:r>
            <a:endParaRPr lang="en-US" sz="2200"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5"/>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GB" sz="2200" dirty="0">
                <a:latin typeface="Abadi" panose="020B0604020104020204" pitchFamily="34" charset="0"/>
                <a:hlinkClick r:id="rId4"/>
              </a:rPr>
              <a:t>IBM-Data-Science-Capstone-SpaceX/EDA with Data </a:t>
            </a:r>
            <a:r>
              <a:rPr lang="en-GB" sz="2200" dirty="0" err="1">
                <a:latin typeface="Abadi" panose="020B0604020104020204" pitchFamily="34" charset="0"/>
                <a:hlinkClick r:id="rId4"/>
              </a:rPr>
              <a:t>Visualization.ipynb</a:t>
            </a:r>
            <a:r>
              <a:rPr lang="en-GB" sz="2200" dirty="0">
                <a:latin typeface="Abadi" panose="020B0604020104020204" pitchFamily="34" charset="0"/>
                <a:hlinkClick r:id="rId4"/>
              </a:rPr>
              <a:t> at main · Amarho98/IBM-Data-Science-Capstone-SpaceX (github.com)</a:t>
            </a:r>
            <a:endParaRPr lang="en-US" sz="2200" dirty="0">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5"/>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6"/>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GB" sz="2200" dirty="0">
                <a:latin typeface="Abadi" panose="020B0604020104020204" pitchFamily="34" charset="0"/>
                <a:hlinkClick r:id="rId4"/>
              </a:rPr>
              <a:t>IBM-Data-Science-Capstone-SpaceX/Machine Learning </a:t>
            </a:r>
            <a:r>
              <a:rPr lang="en-GB" sz="2200" dirty="0" err="1">
                <a:latin typeface="Abadi" panose="020B0604020104020204" pitchFamily="34" charset="0"/>
                <a:hlinkClick r:id="rId4"/>
              </a:rPr>
              <a:t>Prediction.ipynb</a:t>
            </a:r>
            <a:r>
              <a:rPr lang="en-GB" sz="2200" dirty="0">
                <a:latin typeface="Abadi" panose="020B0604020104020204" pitchFamily="34" charset="0"/>
                <a:hlinkClick r:id="rId4"/>
              </a:rPr>
              <a:t> at main · Amarho98/IBM-Data-Science-Capstone-SpaceX (github.com)</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GB" sz="2200" dirty="0">
                <a:latin typeface="Abadi" panose="020B0604020104020204" pitchFamily="34" charset="0"/>
                <a:hlinkClick r:id="rId4"/>
              </a:rPr>
              <a:t>IBM-Data-Science-Capstone-SpaceX/Data Collection .</a:t>
            </a:r>
            <a:r>
              <a:rPr lang="en-GB" sz="2200" dirty="0" err="1">
                <a:latin typeface="Abadi" panose="020B0604020104020204" pitchFamily="34" charset="0"/>
                <a:hlinkClick r:id="rId4"/>
              </a:rPr>
              <a:t>ipynb</a:t>
            </a:r>
            <a:r>
              <a:rPr lang="en-GB" sz="2200" dirty="0">
                <a:latin typeface="Abadi" panose="020B0604020104020204" pitchFamily="34" charset="0"/>
                <a:hlinkClick r:id="rId4"/>
              </a:rPr>
              <a:t> at main · Amarho98/IBM-Data-Science-Capstone-SpaceX (github.com)</a:t>
            </a:r>
            <a:r>
              <a:rPr lang="en-US" sz="2200" dirty="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5"/>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GB" sz="2200" dirty="0">
                <a:latin typeface="Abadi" panose="020B0604020104020204" pitchFamily="34" charset="0"/>
                <a:hlinkClick r:id="rId4"/>
              </a:rPr>
              <a:t>IBM-Data-Science-Capstone-SpaceX/Data Collection .</a:t>
            </a:r>
            <a:r>
              <a:rPr lang="en-GB" sz="2200" dirty="0" err="1">
                <a:latin typeface="Abadi" panose="020B0604020104020204" pitchFamily="34" charset="0"/>
                <a:hlinkClick r:id="rId4"/>
              </a:rPr>
              <a:t>ipynb</a:t>
            </a:r>
            <a:r>
              <a:rPr lang="en-GB" sz="2200" dirty="0">
                <a:latin typeface="Abadi" panose="020B0604020104020204" pitchFamily="34" charset="0"/>
                <a:hlinkClick r:id="rId4"/>
              </a:rPr>
              <a:t> at main · Amarho98/IBM-Data-Science-Capstone-SpaceX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5"/>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1491</TotalTime>
  <Words>1755</Words>
  <Application>Microsoft Office PowerPoint</Application>
  <PresentationFormat>Widescreen</PresentationFormat>
  <Paragraphs>210</Paragraphs>
  <Slides>46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AMARA ATU</dc:creator>
  <cp:lastModifiedBy>AMARA ATU</cp:lastModifiedBy>
  <cp:revision>200</cp:revision>
  <dcterms:created xsi:type="dcterms:W3CDTF">2021-04-29T18:58:34Z</dcterms:created>
  <dcterms:modified xsi:type="dcterms:W3CDTF">2023-03-18T05:54:26Z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